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1" r:id="rId10"/>
    <p:sldId id="290" r:id="rId11"/>
    <p:sldId id="291" r:id="rId12"/>
    <p:sldId id="320" r:id="rId13"/>
  </p:sldIdLst>
  <p:sldSz cx="9144000" cy="5143500" type="screen16x9"/>
  <p:notesSz cx="6858000" cy="9144000"/>
  <p:embeddedFontLst>
    <p:embeddedFont>
      <p:font typeface="Montserrat" panose="020B0604020202020204" charset="-52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la Gothic One" panose="020B0604020202020204" charset="-128"/>
      <p:regular r:id="rId23"/>
    </p:embeddedFont>
    <p:embeddedFont>
      <p:font typeface="Montserrat SemiBold" panose="020B0604020202020204" charset="-52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68FC9E-F8A7-4022-960E-4E59D708AD0F}">
  <a:tblStyle styleId="{A768FC9E-F8A7-4022-960E-4E59D708AD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5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80f5936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80f5936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826df3907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826df3907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826df3907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826df3907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525d3c6e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525d3c6e4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cb3642dea_2_0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g21cb3642d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20f6b3ee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20f6b3ee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40fba8b52_0_4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2840fba8b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a40aba68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1a40aba68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435129576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5435129576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25d3c6e4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25d3c6e4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25d3c6e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25d3c6e4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a48f1b15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1a48f1b15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6015"/>
          <a:stretch/>
        </p:blipFill>
        <p:spPr>
          <a:xfrm rot="10800000">
            <a:off x="7186959" y="-5575"/>
            <a:ext cx="1957040" cy="53517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484411" y="118883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266" y="115318"/>
            <a:ext cx="3186302" cy="31582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84255" y="31515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959990" y="14303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205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/>
          <p:nvPr/>
        </p:nvSpPr>
        <p:spPr>
          <a:xfrm rot="-300071">
            <a:off x="3249085" y="341264"/>
            <a:ext cx="2818430" cy="8384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6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С какого возраста можно трудоустроится?</a:t>
            </a:r>
            <a:endParaRPr sz="16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6" name="Google Shape;42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675" y="1347600"/>
            <a:ext cx="5651149" cy="37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205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0"/>
          <p:cNvPicPr preferRelativeResize="0"/>
          <p:nvPr/>
        </p:nvPicPr>
        <p:blipFill rotWithShape="1">
          <a:blip r:embed="rId3">
            <a:alphaModFix amt="44000"/>
          </a:blip>
          <a:srcRect/>
          <a:stretch/>
        </p:blipFill>
        <p:spPr>
          <a:xfrm>
            <a:off x="439725" y="-1319050"/>
            <a:ext cx="8724301" cy="49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0"/>
          <p:cNvSpPr txBox="1"/>
          <p:nvPr/>
        </p:nvSpPr>
        <p:spPr>
          <a:xfrm>
            <a:off x="719875" y="322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Официально с 14 лет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375" y="624100"/>
            <a:ext cx="2767200" cy="40580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9"/>
          <p:cNvSpPr txBox="1">
            <a:spLocks noGrp="1"/>
          </p:cNvSpPr>
          <p:nvPr>
            <p:ph type="ctrTitle"/>
          </p:nvPr>
        </p:nvSpPr>
        <p:spPr>
          <a:xfrm>
            <a:off x="192350" y="3555188"/>
            <a:ext cx="3232168" cy="12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 dirty="0">
                <a:solidFill>
                  <a:srgbClr val="EE741D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Ты </a:t>
            </a:r>
            <a:r>
              <a:rPr lang="ru" sz="3500" dirty="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в хорошей компании!</a:t>
            </a:r>
            <a:endParaRPr sz="3300" dirty="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pic>
        <p:nvPicPr>
          <p:cNvPr id="708" name="Google Shape;708;p79"/>
          <p:cNvPicPr preferRelativeResize="0"/>
          <p:nvPr/>
        </p:nvPicPr>
        <p:blipFill rotWithShape="1">
          <a:blip r:embed="rId3">
            <a:alphaModFix/>
          </a:blip>
          <a:srcRect t="20802" r="51164" b="75529"/>
          <a:stretch/>
        </p:blipFill>
        <p:spPr>
          <a:xfrm>
            <a:off x="-459388" y="78900"/>
            <a:ext cx="5399976" cy="6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544" y="3820374"/>
            <a:ext cx="1061925" cy="1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6825" y="3820375"/>
            <a:ext cx="1061925" cy="10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9"/>
          <p:cNvSpPr txBox="1"/>
          <p:nvPr/>
        </p:nvSpPr>
        <p:spPr>
          <a:xfrm>
            <a:off x="5226975" y="4743300"/>
            <a:ext cx="40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СТИКЕРЫ ПРОФЕССИОНАЛИТЕТА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886" y="2672462"/>
            <a:ext cx="2660841" cy="1975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357" y="565450"/>
            <a:ext cx="2937379" cy="2011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544" y="451472"/>
            <a:ext cx="3097690" cy="2031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47" y="584071"/>
            <a:ext cx="2116567" cy="267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2B48E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 rotWithShape="1">
          <a:blip r:embed="rId3">
            <a:alphaModFix/>
          </a:blip>
          <a:srcRect b="17715"/>
          <a:stretch/>
        </p:blipFill>
        <p:spPr>
          <a:xfrm>
            <a:off x="-441625" y="285750"/>
            <a:ext cx="10500999" cy="59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2"/>
          <p:cNvSpPr txBox="1"/>
          <p:nvPr/>
        </p:nvSpPr>
        <p:spPr>
          <a:xfrm>
            <a:off x="3352075" y="2869950"/>
            <a:ext cx="3484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03" name="Google Shape;103;p22"/>
          <p:cNvSpPr txBox="1"/>
          <p:nvPr/>
        </p:nvSpPr>
        <p:spPr>
          <a:xfrm>
            <a:off x="1092400" y="1492350"/>
            <a:ext cx="68157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0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EE741D"/>
                </a:solidFill>
                <a:highlight>
                  <a:srgbClr val="FFFFFF"/>
                </a:highlight>
                <a:latin typeface="Dela Gothic One"/>
                <a:ea typeface="Dela Gothic One"/>
                <a:cs typeface="Dela Gothic One"/>
                <a:sym typeface="Dela Gothic One"/>
              </a:rPr>
              <a:t>ГБПОУ Мелеузовский индустриальный колледж</a:t>
            </a:r>
            <a:endParaRPr sz="1800" dirty="0">
              <a:solidFill>
                <a:schemeClr val="dk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pic>
        <p:nvPicPr>
          <p:cNvPr id="104" name="Google Shape;1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">
            <a:off x="3136718" y="1996546"/>
            <a:ext cx="2727062" cy="2727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/>
        </p:nvSpPr>
        <p:spPr>
          <a:xfrm>
            <a:off x="0" y="0"/>
            <a:ext cx="67095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 smtClean="0">
                <a:solidFill>
                  <a:schemeClr val="dk2"/>
                </a:solidFill>
                <a:highlight>
                  <a:schemeClr val="lt1"/>
                </a:highlight>
                <a:latin typeface="Dela Gothic One"/>
                <a:ea typeface="Dela Gothic One"/>
                <a:cs typeface="Dela Gothic One"/>
                <a:sym typeface="Dela Gothic One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97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>
          <a:xfrm>
            <a:off x="5737800" y="523550"/>
            <a:ext cx="25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3654784" y="600074"/>
            <a:ext cx="5080200" cy="370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Колледж входит </a:t>
            </a:r>
            <a:r>
              <a:rPr lang="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sz="15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Машиностроительный и химический  кластеры.</a:t>
            </a:r>
            <a:endParaRPr sz="15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Предприятия-партнеры: АО Башкирская содовая компания, ООО НПО «Станкостроение» г. Стерлитамак </a:t>
            </a:r>
            <a:endParaRPr sz="1500" b="1" dirty="0" smtClea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r>
              <a:rPr lang="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Набор по </a:t>
            </a:r>
            <a:r>
              <a:rPr lang="ru" sz="15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профессиям:</a:t>
            </a:r>
            <a:r>
              <a:rPr lang="ru" sz="15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13.01.10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Электромонтер по ремонту и обслуживанию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электрооборудования</a:t>
            </a:r>
          </a:p>
          <a:p>
            <a:pPr lvl="0">
              <a:lnSpc>
                <a:spcPct val="115000"/>
              </a:lnSpc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15.01.20 Слесарь по контрольно-измерительным приборам и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автоматике</a:t>
            </a:r>
          </a:p>
          <a:p>
            <a:pPr lvl="0">
              <a:lnSpc>
                <a:spcPct val="115000"/>
              </a:lnSpc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18.01.02 Лаборант-эколог</a:t>
            </a: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3"/>
          <p:cNvSpPr txBox="1"/>
          <p:nvPr/>
        </p:nvSpPr>
        <p:spPr>
          <a:xfrm rot="-532255">
            <a:off x="689920" y="2003745"/>
            <a:ext cx="2451221" cy="1292792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ФОТО</a:t>
            </a:r>
            <a:br>
              <a:rPr lang="ru"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КОЛЛЕДЖА</a:t>
            </a:r>
            <a:endParaRPr sz="12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600" y="3311350"/>
            <a:ext cx="1655400" cy="16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0" y="0"/>
            <a:ext cx="40812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С</a:t>
            </a:r>
            <a:r>
              <a:rPr lang="ru" sz="2000" dirty="0" smtClean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етевое взаимодейсвие с колледжами</a:t>
            </a:r>
            <a:endParaRPr sz="20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7300"/>
            <a:ext cx="3654784" cy="29591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48E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/>
        </p:nvSpPr>
        <p:spPr>
          <a:xfrm>
            <a:off x="277905" y="1694330"/>
            <a:ext cx="2698378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                  Мастерская 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           Электромонтажная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0" y="125924"/>
            <a:ext cx="2824793" cy="2105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070" y="893031"/>
            <a:ext cx="2954525" cy="2307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82" y="2100503"/>
            <a:ext cx="2983800" cy="2202615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976283" y="98612"/>
            <a:ext cx="3711388" cy="9254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 колледжа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8753" y="2196353"/>
            <a:ext cx="3479660" cy="1004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7905" y="2265558"/>
            <a:ext cx="2170347" cy="76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51412" y="3263153"/>
            <a:ext cx="2187388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Лаборант-эколог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90446" y="4303118"/>
            <a:ext cx="2250141" cy="67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Слесарь КИП и 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5208">
            <a:off x="-74725" y="42200"/>
            <a:ext cx="2091801" cy="209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 rotWithShape="1">
          <a:blip r:embed="rId4">
            <a:alphaModFix/>
          </a:blip>
          <a:srcRect b="5767"/>
          <a:stretch/>
        </p:blipFill>
        <p:spPr>
          <a:xfrm>
            <a:off x="-270875" y="2642025"/>
            <a:ext cx="2661000" cy="25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0" y="2"/>
            <a:ext cx="72748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30"/>
          <p:cNvGrpSpPr/>
          <p:nvPr/>
        </p:nvGrpSpPr>
        <p:grpSpPr>
          <a:xfrm>
            <a:off x="-8" y="1931897"/>
            <a:ext cx="2245495" cy="822513"/>
            <a:chOff x="3180423" y="125902"/>
            <a:chExt cx="2775300" cy="800265"/>
          </a:xfrm>
        </p:grpSpPr>
        <p:sp>
          <p:nvSpPr>
            <p:cNvPr id="176" name="Google Shape;176;p30"/>
            <p:cNvSpPr/>
            <p:nvPr/>
          </p:nvSpPr>
          <p:spPr>
            <a:xfrm rot="-392696">
              <a:off x="3289543" y="286948"/>
              <a:ext cx="2561607" cy="494844"/>
            </a:xfrm>
            <a:prstGeom prst="flowChartTerminator">
              <a:avLst/>
            </a:prstGeom>
            <a:solidFill>
              <a:srgbClr val="FFC000"/>
            </a:solidFill>
            <a:ln w="9525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 txBox="1"/>
            <p:nvPr/>
          </p:nvSpPr>
          <p:spPr>
            <a:xfrm rot="-360659">
              <a:off x="3198694" y="267956"/>
              <a:ext cx="2738758" cy="495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>
                  <a:solidFill>
                    <a:srgbClr val="3C4043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КВИЗ</a:t>
              </a:r>
              <a:endParaRPr sz="2100">
                <a:solidFill>
                  <a:srgbClr val="3C4043"/>
                </a:solidFill>
                <a:latin typeface="Dela Gothic One"/>
                <a:ea typeface="Dela Gothic One"/>
                <a:cs typeface="Dela Gothic One"/>
                <a:sym typeface="Dela Gothic On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71</Words>
  <Application>Microsoft Office PowerPoint</Application>
  <PresentationFormat>Экран (16:9)</PresentationFormat>
  <Paragraphs>27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Montserrat</vt:lpstr>
      <vt:lpstr>Calibri</vt:lpstr>
      <vt:lpstr>Dela Gothic One</vt:lpstr>
      <vt:lpstr>Montserrat SemiBold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Мастерские колледжа</vt:lpstr>
      <vt:lpstr>Презентация PowerPoint</vt:lpstr>
      <vt:lpstr>Презентация PowerPoint</vt:lpstr>
      <vt:lpstr>Презентация PowerPoint</vt:lpstr>
      <vt:lpstr>Ты в хорошей компании!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мик</cp:lastModifiedBy>
  <cp:revision>11</cp:revision>
  <dcterms:modified xsi:type="dcterms:W3CDTF">2023-10-09T04:08:37Z</dcterms:modified>
</cp:coreProperties>
</file>